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1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1797" r:id="rId11"/>
    <p:sldId id="264" r:id="rId12"/>
    <p:sldId id="265" r:id="rId13"/>
    <p:sldId id="285" r:id="rId14"/>
    <p:sldId id="284" r:id="rId15"/>
    <p:sldId id="287" r:id="rId16"/>
    <p:sldId id="286" r:id="rId17"/>
    <p:sldId id="288" r:id="rId18"/>
    <p:sldId id="281" r:id="rId19"/>
    <p:sldId id="289" r:id="rId20"/>
    <p:sldId id="293" r:id="rId21"/>
    <p:sldId id="290" r:id="rId22"/>
    <p:sldId id="291" r:id="rId23"/>
    <p:sldId id="301" r:id="rId24"/>
    <p:sldId id="299" r:id="rId25"/>
    <p:sldId id="302" r:id="rId26"/>
    <p:sldId id="294" r:id="rId27"/>
    <p:sldId id="295" r:id="rId28"/>
    <p:sldId id="296" r:id="rId29"/>
    <p:sldId id="297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21" r:id="rId38"/>
    <p:sldId id="310" r:id="rId39"/>
    <p:sldId id="311" r:id="rId40"/>
    <p:sldId id="314" r:id="rId41"/>
    <p:sldId id="312" r:id="rId42"/>
    <p:sldId id="318" r:id="rId43"/>
    <p:sldId id="315" r:id="rId44"/>
    <p:sldId id="316" r:id="rId45"/>
    <p:sldId id="319" r:id="rId46"/>
    <p:sldId id="320" r:id="rId47"/>
    <p:sldId id="317" r:id="rId48"/>
    <p:sldId id="322" r:id="rId49"/>
    <p:sldId id="323" r:id="rId50"/>
    <p:sldId id="325" r:id="rId51"/>
    <p:sldId id="324" r:id="rId52"/>
    <p:sldId id="326" r:id="rId53"/>
    <p:sldId id="327" r:id="rId54"/>
    <p:sldId id="328" r:id="rId55"/>
    <p:sldId id="329" r:id="rId56"/>
    <p:sldId id="330" r:id="rId57"/>
    <p:sldId id="332" r:id="rId58"/>
    <p:sldId id="331" r:id="rId59"/>
    <p:sldId id="333" r:id="rId60"/>
    <p:sldId id="343" r:id="rId61"/>
    <p:sldId id="334" r:id="rId62"/>
    <p:sldId id="335" r:id="rId63"/>
    <p:sldId id="336" r:id="rId64"/>
    <p:sldId id="337" r:id="rId65"/>
    <p:sldId id="338" r:id="rId66"/>
    <p:sldId id="344" r:id="rId67"/>
    <p:sldId id="339" r:id="rId68"/>
    <p:sldId id="340" r:id="rId69"/>
    <p:sldId id="341" r:id="rId70"/>
    <p:sldId id="342" r:id="rId71"/>
    <p:sldId id="346" r:id="rId72"/>
    <p:sldId id="353" r:id="rId73"/>
    <p:sldId id="347" r:id="rId74"/>
    <p:sldId id="348" r:id="rId75"/>
    <p:sldId id="350" r:id="rId76"/>
    <p:sldId id="360" r:id="rId77"/>
    <p:sldId id="362" r:id="rId78"/>
    <p:sldId id="355" r:id="rId79"/>
    <p:sldId id="357" r:id="rId80"/>
    <p:sldId id="359" r:id="rId81"/>
    <p:sldId id="361" r:id="rId82"/>
    <p:sldId id="363" r:id="rId83"/>
    <p:sldId id="364" r:id="rId84"/>
    <p:sldId id="366" r:id="rId85"/>
    <p:sldId id="367" r:id="rId86"/>
    <p:sldId id="368" r:id="rId87"/>
    <p:sldId id="369" r:id="rId88"/>
    <p:sldId id="371" r:id="rId89"/>
    <p:sldId id="370" r:id="rId90"/>
    <p:sldId id="354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92" r:id="rId109"/>
    <p:sldId id="391" r:id="rId110"/>
    <p:sldId id="389" r:id="rId111"/>
    <p:sldId id="390" r:id="rId112"/>
    <p:sldId id="1144" r:id="rId113"/>
    <p:sldId id="1145" r:id="rId114"/>
    <p:sldId id="1146" r:id="rId115"/>
    <p:sldId id="1153" r:id="rId116"/>
    <p:sldId id="1150" r:id="rId117"/>
    <p:sldId id="1151" r:id="rId118"/>
    <p:sldId id="1152" r:id="rId119"/>
    <p:sldId id="1156" r:id="rId120"/>
    <p:sldId id="1155" r:id="rId121"/>
    <p:sldId id="1157" r:id="rId122"/>
    <p:sldId id="1158" r:id="rId123"/>
    <p:sldId id="1159" r:id="rId124"/>
    <p:sldId id="1202" r:id="rId125"/>
    <p:sldId id="1161" r:id="rId126"/>
    <p:sldId id="1160" r:id="rId127"/>
    <p:sldId id="1162" r:id="rId128"/>
    <p:sldId id="1166" r:id="rId129"/>
    <p:sldId id="1165" r:id="rId130"/>
    <p:sldId id="1179" r:id="rId131"/>
    <p:sldId id="1180" r:id="rId132"/>
    <p:sldId id="1191" r:id="rId133"/>
    <p:sldId id="1192" r:id="rId134"/>
    <p:sldId id="1163" r:id="rId135"/>
    <p:sldId id="1170" r:id="rId136"/>
    <p:sldId id="1178" r:id="rId137"/>
    <p:sldId id="1171" r:id="rId138"/>
    <p:sldId id="1176" r:id="rId139"/>
    <p:sldId id="1172" r:id="rId140"/>
    <p:sldId id="1173" r:id="rId141"/>
    <p:sldId id="1182" r:id="rId142"/>
    <p:sldId id="1175" r:id="rId143"/>
    <p:sldId id="1181" r:id="rId144"/>
    <p:sldId id="1177" r:id="rId145"/>
    <p:sldId id="1186" r:id="rId146"/>
    <p:sldId id="1188" r:id="rId147"/>
    <p:sldId id="1187" r:id="rId148"/>
    <p:sldId id="1189" r:id="rId149"/>
    <p:sldId id="1183" r:id="rId150"/>
    <p:sldId id="1193" r:id="rId151"/>
    <p:sldId id="1194" r:id="rId152"/>
    <p:sldId id="1195" r:id="rId153"/>
    <p:sldId id="1200" r:id="rId154"/>
    <p:sldId id="1196" r:id="rId155"/>
    <p:sldId id="1201" r:id="rId156"/>
    <p:sldId id="1210" r:id="rId157"/>
    <p:sldId id="1216" r:id="rId158"/>
    <p:sldId id="1217" r:id="rId159"/>
    <p:sldId id="1222" r:id="rId160"/>
    <p:sldId id="1791" r:id="rId161"/>
    <p:sldId id="1227" r:id="rId162"/>
    <p:sldId id="1228" r:id="rId163"/>
    <p:sldId id="1231" r:id="rId164"/>
    <p:sldId id="1792" r:id="rId165"/>
    <p:sldId id="1229" r:id="rId166"/>
    <p:sldId id="1230" r:id="rId167"/>
    <p:sldId id="1232" r:id="rId168"/>
    <p:sldId id="1238" r:id="rId169"/>
    <p:sldId id="1793" r:id="rId170"/>
    <p:sldId id="1233" r:id="rId171"/>
    <p:sldId id="1218" r:id="rId172"/>
    <p:sldId id="1236" r:id="rId173"/>
    <p:sldId id="1237" r:id="rId174"/>
    <p:sldId id="1240" r:id="rId175"/>
    <p:sldId id="1241" r:id="rId176"/>
    <p:sldId id="1242" r:id="rId177"/>
    <p:sldId id="1243" r:id="rId178"/>
    <p:sldId id="1245" r:id="rId179"/>
    <p:sldId id="1246" r:id="rId180"/>
    <p:sldId id="1248" r:id="rId181"/>
    <p:sldId id="1247" r:id="rId182"/>
    <p:sldId id="1249" r:id="rId183"/>
    <p:sldId id="1252" r:id="rId184"/>
    <p:sldId id="1253" r:id="rId185"/>
    <p:sldId id="1203" r:id="rId186"/>
    <p:sldId id="1205" r:id="rId187"/>
    <p:sldId id="1206" r:id="rId188"/>
    <p:sldId id="1207" r:id="rId189"/>
    <p:sldId id="1208" r:id="rId190"/>
    <p:sldId id="1209" r:id="rId191"/>
    <p:sldId id="1211" r:id="rId192"/>
    <p:sldId id="1212" r:id="rId193"/>
    <p:sldId id="1213" r:id="rId194"/>
    <p:sldId id="1214" r:id="rId195"/>
    <p:sldId id="1215" r:id="rId196"/>
    <p:sldId id="1254" r:id="rId197"/>
    <p:sldId id="1255" r:id="rId198"/>
    <p:sldId id="1256" r:id="rId199"/>
    <p:sldId id="1262" r:id="rId200"/>
    <p:sldId id="1257" r:id="rId201"/>
    <p:sldId id="1261" r:id="rId202"/>
    <p:sldId id="1259" r:id="rId203"/>
    <p:sldId id="1264" r:id="rId204"/>
    <p:sldId id="1790" r:id="rId205"/>
    <p:sldId id="1263" r:id="rId206"/>
    <p:sldId id="1260" r:id="rId207"/>
    <p:sldId id="1786" r:id="rId208"/>
    <p:sldId id="1272" r:id="rId209"/>
    <p:sldId id="1284" r:id="rId210"/>
    <p:sldId id="1265" r:id="rId211"/>
    <p:sldId id="1266" r:id="rId212"/>
    <p:sldId id="1270" r:id="rId213"/>
    <p:sldId id="1269" r:id="rId214"/>
    <p:sldId id="1277" r:id="rId215"/>
    <p:sldId id="1787" r:id="rId216"/>
    <p:sldId id="1273" r:id="rId217"/>
    <p:sldId id="1275" r:id="rId218"/>
    <p:sldId id="1788" r:id="rId219"/>
    <p:sldId id="1271" r:id="rId220"/>
    <p:sldId id="1274" r:id="rId221"/>
    <p:sldId id="1276" r:id="rId222"/>
    <p:sldId id="1789" r:id="rId223"/>
    <p:sldId id="1268" r:id="rId224"/>
    <p:sldId id="1278" r:id="rId225"/>
    <p:sldId id="1279" r:id="rId226"/>
    <p:sldId id="1288" r:id="rId227"/>
    <p:sldId id="1280" r:id="rId228"/>
    <p:sldId id="1286" r:id="rId229"/>
    <p:sldId id="1287" r:id="rId230"/>
    <p:sldId id="1283" r:id="rId231"/>
    <p:sldId id="1285" r:id="rId232"/>
    <p:sldId id="1289" r:id="rId233"/>
    <p:sldId id="1290" r:id="rId234"/>
    <p:sldId id="1291" r:id="rId235"/>
    <p:sldId id="1293" r:id="rId236"/>
    <p:sldId id="1294" r:id="rId237"/>
    <p:sldId id="1295" r:id="rId238"/>
    <p:sldId id="1296" r:id="rId239"/>
    <p:sldId id="1297" r:id="rId240"/>
    <p:sldId id="1299" r:id="rId241"/>
    <p:sldId id="1302" r:id="rId242"/>
    <p:sldId id="1300" r:id="rId243"/>
    <p:sldId id="1304" r:id="rId244"/>
    <p:sldId id="1305" r:id="rId245"/>
    <p:sldId id="1307" r:id="rId246"/>
    <p:sldId id="1306" r:id="rId247"/>
    <p:sldId id="1308" r:id="rId248"/>
    <p:sldId id="1309" r:id="rId249"/>
    <p:sldId id="1310" r:id="rId250"/>
    <p:sldId id="1311" r:id="rId251"/>
    <p:sldId id="1312" r:id="rId252"/>
    <p:sldId id="1314" r:id="rId253"/>
    <p:sldId id="1313" r:id="rId254"/>
    <p:sldId id="1315" r:id="rId255"/>
    <p:sldId id="1316" r:id="rId256"/>
    <p:sldId id="1318" r:id="rId257"/>
    <p:sldId id="1320" r:id="rId258"/>
    <p:sldId id="1321" r:id="rId259"/>
    <p:sldId id="1319" r:id="rId260"/>
    <p:sldId id="1348" r:id="rId261"/>
    <p:sldId id="1346" r:id="rId262"/>
    <p:sldId id="1347" r:id="rId263"/>
    <p:sldId id="1356" r:id="rId264"/>
    <p:sldId id="1355" r:id="rId265"/>
    <p:sldId id="1357" r:id="rId266"/>
    <p:sldId id="1358" r:id="rId267"/>
    <p:sldId id="1360" r:id="rId268"/>
    <p:sldId id="1361" r:id="rId269"/>
    <p:sldId id="1364" r:id="rId270"/>
    <p:sldId id="1365" r:id="rId271"/>
    <p:sldId id="1366" r:id="rId272"/>
    <p:sldId id="1367" r:id="rId273"/>
    <p:sldId id="1368" r:id="rId274"/>
    <p:sldId id="1369" r:id="rId275"/>
    <p:sldId id="1333" r:id="rId276"/>
    <p:sldId id="1344" r:id="rId277"/>
    <p:sldId id="1343" r:id="rId278"/>
    <p:sldId id="1345" r:id="rId279"/>
    <p:sldId id="1372" r:id="rId280"/>
    <p:sldId id="1373" r:id="rId281"/>
    <p:sldId id="1374" r:id="rId282"/>
    <p:sldId id="1371" r:id="rId283"/>
    <p:sldId id="1392" r:id="rId284"/>
    <p:sldId id="1384" r:id="rId285"/>
    <p:sldId id="1375" r:id="rId286"/>
    <p:sldId id="1376" r:id="rId287"/>
    <p:sldId id="1377" r:id="rId288"/>
    <p:sldId id="1383" r:id="rId289"/>
    <p:sldId id="1379" r:id="rId290"/>
    <p:sldId id="1380" r:id="rId291"/>
    <p:sldId id="1381" r:id="rId292"/>
    <p:sldId id="1386" r:id="rId293"/>
    <p:sldId id="1385" r:id="rId294"/>
    <p:sldId id="1387" r:id="rId295"/>
    <p:sldId id="1389" r:id="rId296"/>
    <p:sldId id="1391" r:id="rId297"/>
    <p:sldId id="1390" r:id="rId298"/>
    <p:sldId id="1394" r:id="rId299"/>
    <p:sldId id="1403" r:id="rId300"/>
    <p:sldId id="1404" r:id="rId301"/>
    <p:sldId id="1405" r:id="rId302"/>
    <p:sldId id="1406" r:id="rId303"/>
    <p:sldId id="1395" r:id="rId304"/>
    <p:sldId id="1782" r:id="rId305"/>
    <p:sldId id="1396" r:id="rId306"/>
    <p:sldId id="1398" r:id="rId307"/>
    <p:sldId id="1401" r:id="rId308"/>
    <p:sldId id="1411" r:id="rId309"/>
    <p:sldId id="1776" r:id="rId310"/>
    <p:sldId id="1399" r:id="rId311"/>
    <p:sldId id="1400" r:id="rId312"/>
    <p:sldId id="1413" r:id="rId313"/>
    <p:sldId id="1777" r:id="rId314"/>
    <p:sldId id="1407" r:id="rId315"/>
    <p:sldId id="1409" r:id="rId316"/>
    <p:sldId id="1415" r:id="rId317"/>
    <p:sldId id="1783" r:id="rId318"/>
    <p:sldId id="1416" r:id="rId319"/>
    <p:sldId id="1417" r:id="rId320"/>
    <p:sldId id="1778" r:id="rId321"/>
    <p:sldId id="1420" r:id="rId322"/>
    <p:sldId id="1779" r:id="rId323"/>
    <p:sldId id="1418" r:id="rId324"/>
    <p:sldId id="1674" r:id="rId325"/>
    <p:sldId id="1780" r:id="rId326"/>
    <p:sldId id="1419" r:id="rId327"/>
    <p:sldId id="1784" r:id="rId328"/>
    <p:sldId id="1675" r:id="rId329"/>
    <p:sldId id="1785" r:id="rId330"/>
    <p:sldId id="1676" r:id="rId331"/>
    <p:sldId id="1422" r:id="rId332"/>
    <p:sldId id="1673" r:id="rId333"/>
    <p:sldId id="1351" r:id="rId334"/>
    <p:sldId id="1323" r:id="rId335"/>
    <p:sldId id="1334" r:id="rId336"/>
    <p:sldId id="1338" r:id="rId337"/>
    <p:sldId id="1337" r:id="rId338"/>
    <p:sldId id="1340" r:id="rId339"/>
    <p:sldId id="1336" r:id="rId340"/>
    <p:sldId id="1341" r:id="rId341"/>
    <p:sldId id="1342" r:id="rId342"/>
    <p:sldId id="1775" r:id="rId343"/>
    <p:sldId id="1324" r:id="rId344"/>
    <p:sldId id="1329" r:id="rId345"/>
    <p:sldId id="1326" r:id="rId346"/>
    <p:sldId id="1331" r:id="rId347"/>
    <p:sldId id="1330" r:id="rId348"/>
    <p:sldId id="1325" r:id="rId349"/>
    <p:sldId id="1678" r:id="rId350"/>
    <p:sldId id="1679" r:id="rId351"/>
    <p:sldId id="1683" r:id="rId352"/>
    <p:sldId id="1680" r:id="rId353"/>
    <p:sldId id="1774" r:id="rId354"/>
    <p:sldId id="1687" r:id="rId355"/>
    <p:sldId id="1681" r:id="rId356"/>
    <p:sldId id="1688" r:id="rId357"/>
    <p:sldId id="1691" r:id="rId358"/>
    <p:sldId id="1694" r:id="rId359"/>
    <p:sldId id="1685" r:id="rId360"/>
    <p:sldId id="1719" r:id="rId361"/>
    <p:sldId id="1689" r:id="rId362"/>
    <p:sldId id="1726" r:id="rId363"/>
    <p:sldId id="1721" r:id="rId364"/>
    <p:sldId id="1690" r:id="rId365"/>
    <p:sldId id="1727" r:id="rId366"/>
    <p:sldId id="1697" r:id="rId367"/>
    <p:sldId id="1728" r:id="rId368"/>
    <p:sldId id="1692" r:id="rId369"/>
    <p:sldId id="1729" r:id="rId370"/>
    <p:sldId id="1712" r:id="rId371"/>
    <p:sldId id="1711" r:id="rId372"/>
    <p:sldId id="1713" r:id="rId373"/>
    <p:sldId id="1699" r:id="rId374"/>
    <p:sldId id="1773" r:id="rId375"/>
    <p:sldId id="1730" r:id="rId376"/>
    <p:sldId id="1714" r:id="rId377"/>
    <p:sldId id="1715" r:id="rId378"/>
    <p:sldId id="1731" r:id="rId379"/>
    <p:sldId id="1732" r:id="rId380"/>
    <p:sldId id="1716" r:id="rId381"/>
    <p:sldId id="1733" r:id="rId382"/>
    <p:sldId id="1717" r:id="rId383"/>
    <p:sldId id="1663" r:id="rId384"/>
    <p:sldId id="1700" r:id="rId385"/>
    <p:sldId id="1734" r:id="rId386"/>
    <p:sldId id="1724" r:id="rId387"/>
    <p:sldId id="1735" r:id="rId388"/>
    <p:sldId id="1737" r:id="rId389"/>
    <p:sldId id="1739" r:id="rId390"/>
    <p:sldId id="1772" r:id="rId391"/>
    <p:sldId id="1740" r:id="rId392"/>
    <p:sldId id="1741" r:id="rId393"/>
    <p:sldId id="1744" r:id="rId394"/>
    <p:sldId id="1742" r:id="rId395"/>
    <p:sldId id="1743" r:id="rId396"/>
    <p:sldId id="1745" r:id="rId397"/>
    <p:sldId id="1702" r:id="rId398"/>
    <p:sldId id="1746" r:id="rId399"/>
    <p:sldId id="1747" r:id="rId400"/>
    <p:sldId id="1748" r:id="rId401"/>
    <p:sldId id="1749" r:id="rId402"/>
    <p:sldId id="1750" r:id="rId403"/>
    <p:sldId id="1751" r:id="rId404"/>
    <p:sldId id="1762" r:id="rId405"/>
    <p:sldId id="1704" r:id="rId406"/>
    <p:sldId id="1752" r:id="rId407"/>
    <p:sldId id="1753" r:id="rId408"/>
    <p:sldId id="1754" r:id="rId409"/>
    <p:sldId id="1755" r:id="rId410"/>
    <p:sldId id="1756" r:id="rId411"/>
    <p:sldId id="1759" r:id="rId412"/>
    <p:sldId id="1758" r:id="rId413"/>
    <p:sldId id="1763" r:id="rId414"/>
    <p:sldId id="1760" r:id="rId415"/>
    <p:sldId id="1761" r:id="rId416"/>
    <p:sldId id="1764" r:id="rId417"/>
    <p:sldId id="1765" r:id="rId418"/>
    <p:sldId id="1705" r:id="rId419"/>
    <p:sldId id="1766" r:id="rId420"/>
    <p:sldId id="1769" r:id="rId421"/>
    <p:sldId id="1770" r:id="rId422"/>
    <p:sldId id="1768" r:id="rId423"/>
    <p:sldId id="1771" r:id="rId424"/>
    <p:sldId id="1767" r:id="rId425"/>
    <p:sldId id="1661" r:id="rId426"/>
    <p:sldId id="1671" r:id="rId427"/>
    <p:sldId id="1670" r:id="rId428"/>
    <p:sldId id="1720" r:id="rId429"/>
    <p:sldId id="1199" r:id="rId4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23"/>
    <p:restoredTop sz="97678"/>
  </p:normalViewPr>
  <p:slideViewPr>
    <p:cSldViewPr snapToGrid="0">
      <p:cViewPr>
        <p:scale>
          <a:sx n="210" d="100"/>
          <a:sy n="210" d="100"/>
        </p:scale>
        <p:origin x="15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viewProps" Target="viewProp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tableStyles" Target="tableStyles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628507"/>
            <a:ext cx="112217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Process &amp; Thread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프로세스와 스레드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프로세스와 스레드는 소프트웨어 실행 단위입니다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프로세스는 독립적인 실행 환경을 가지며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스레드는 하나의 프로세스 내에서 실행되는 작은 실행 단위입니다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프로세스와 스레드의 개념과 차이를 이해합니다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Parallel &amp; Concurrent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병렬과 동시성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병렬과 동시성은 여러 작업을 다루는 방식입니다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병렬은 여러 작업을 동시에 실행하는 것을 의미하며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동시성은 여러 작업을 번갈아가며 실행하는 것을 의미합니다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각각의 장단점과 상황에 따른 사용 사례를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Context Switch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컨텍스트 스위치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컨텍스트 스위치는 스레드 간 전환 시 발생하는 작업입니다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컨텍스트 스위치의 개념과 오버헤드를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효율적인 스레드 관리 방법을 고려합니다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CPU Bound &amp; I/O Bound (CPU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바운드와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I/O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바운드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프로그램의 성능을 평가할 때 중요한 개념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CPU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바운드는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CPU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연산이 주를 이루는 작업을 의미하며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I/O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바운드는 입출력 작업이 주를 이루는 작업을 의미합니다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각각의 상황에서 최적의 처리 방법을 고려합니다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사용자 모드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&amp;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커널 모드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(User Mode &amp; Kernel Mode):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운영체제와 프로그램 간 권한을 관리하는 모드입니다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사용자 모드는 일반 프로그램이 실행되는 모드이고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커널 모드는 운영체제의 핵심 기능을 실행하는 모드입니다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두 모드의 차이와 상호 작용을 이해합니다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사용자 수준 스레드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&amp;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커널 수준 스레드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(User-Level Threads &amp; Kernel-Level Threads):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스레드 관리 방식에 따라 사용자 수준 스레드와 커널 수준 스레드로 나눌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사용자 수준 스레드는 응용 프로그램에서 관리되며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커널 수준 스레드는 운영체제에서 관리됩니다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두 스레드 유형의 장단점과 선택 기준을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21304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되거나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</a:p>
          <a:p>
            <a:pPr algn="ctr"/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일반락과 속도 비교하는 예제</a:t>
            </a: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193445" y="2921169"/>
            <a:ext cx="1805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99080" y="3105835"/>
            <a:ext cx="559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3B4F81B-AB62-B8C6-05EF-6CB0E3A4B6AC}"/>
              </a:ext>
            </a:extLst>
          </p:cNvPr>
          <p:cNvSpPr/>
          <p:nvPr/>
        </p:nvSpPr>
        <p:spPr>
          <a:xfrm>
            <a:off x="8080010" y="2439496"/>
            <a:ext cx="1432754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ExecuteTask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273582" y="1853476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41BB0C-B12E-A99B-9931-0AF18754FF34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8796387" y="2199725"/>
            <a:ext cx="0" cy="23977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56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리소스를 요청하거나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리소스 요청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96227</TotalTime>
  <Words>57210</Words>
  <Application>Microsoft Macintosh PowerPoint</Application>
  <PresentationFormat>와이드스크린</PresentationFormat>
  <Paragraphs>8385</Paragraphs>
  <Slides>429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429</vt:i4>
      </vt:variant>
    </vt:vector>
  </HeadingPairs>
  <TitlesOfParts>
    <vt:vector size="447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5112</cp:revision>
  <cp:lastPrinted>2023-07-11T00:52:43Z</cp:lastPrinted>
  <dcterms:created xsi:type="dcterms:W3CDTF">2023-07-06T08:30:16Z</dcterms:created>
  <dcterms:modified xsi:type="dcterms:W3CDTF">2023-10-16T03:55:52Z</dcterms:modified>
</cp:coreProperties>
</file>